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ACEAB8-1677-458F-A9E4-957C6DC0D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583B05F-588E-4DCE-908E-3E409A871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8C6E49-4133-45EF-97C4-C71279BEA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357B-2820-4AE9-925C-B06D96F06C6B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A00434-B555-4CDC-9020-8D7D07F73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5030E1-EE22-446E-A8C8-6354CE854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6F49-F2EB-4F94-BAE7-8AA7CF664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72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0B1BBE-9EB7-4C82-B32E-3BA0CA145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C679F4-B453-490B-A9F9-8C17F64CC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05FEDB-4E80-4CCB-B3B7-69AEECACC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357B-2820-4AE9-925C-B06D96F06C6B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60E763-893C-44AB-A5EB-92A4F69CD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61BFAE-6F11-4974-8C5D-024E4EB49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6F49-F2EB-4F94-BAE7-8AA7CF664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12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B73DF20-1265-4544-B2C1-12F18FD382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C1A68E-2E91-4CF1-A249-E7D306F7A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C5825C-5F4B-4D0B-949C-CF2A61EBF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357B-2820-4AE9-925C-B06D96F06C6B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9F5A85-24C8-49FC-AA45-50134E13B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C36F55-ADF2-4569-AFD4-4AFBADADB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6F49-F2EB-4F94-BAE7-8AA7CF664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733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33DC99-8CAB-4DBA-B6BC-DBF96DE6B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54CA83-EB8B-4DCD-B073-8E2679E3D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6625B1-7D39-490B-A2FA-5E4AC872A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357B-2820-4AE9-925C-B06D96F06C6B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ED2522-096C-4EDF-8DAC-785EEECC1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7D0B2C-4E28-4F11-AEE8-2B82CCE14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6F49-F2EB-4F94-BAE7-8AA7CF664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81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3C5483-E476-45AC-BC78-559CF7AF9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AB7F611-3D24-40E1-8146-C4E593667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6B8A83-076D-43C8-9078-AB1D41900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357B-2820-4AE9-925C-B06D96F06C6B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1DBE71-5BDB-4BFF-8ED3-93E8305B5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F269B8-1153-4AA0-B67E-AA291F9F0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6F49-F2EB-4F94-BAE7-8AA7CF664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291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06A92B-AB35-4FFD-BCE2-6364A69B2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132C4C-2EA0-47C1-9427-28AA18DD11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61CD9E8-D4DA-4170-B4FB-07C4A9A8A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6D4E31-5936-4718-BE29-EF0BA6FBB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357B-2820-4AE9-925C-B06D96F06C6B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CD8934-AA90-477D-B5DB-5D47664A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4843848-D8F1-42A5-96B6-91AD0C4D5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6F49-F2EB-4F94-BAE7-8AA7CF664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396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B93060-3E0D-431C-8275-B58AC6922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131DCD-F5A4-4412-9DEC-24DDECDE6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CA15A45-387C-4878-8606-014228A72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F8A8228-09B2-4254-874F-310D52D1A0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CCB617A-1D23-4BFA-969E-9C604FA8EE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898E06D-02B5-4743-A34F-F27E9BE89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357B-2820-4AE9-925C-B06D96F06C6B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A6FEDCB-EE68-4EA4-A0B2-187A0AA2B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534C48B-702A-4154-9B58-D38C09616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6F49-F2EB-4F94-BAE7-8AA7CF664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94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BBD329-CBA8-405C-85EF-400C8D5B4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1C2A8E4-D753-4389-B8E5-43CA198E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357B-2820-4AE9-925C-B06D96F06C6B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9067ED0-2AFB-41F1-837D-E990E8241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1679EF3-34B4-44F8-8309-80EC6FCD7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6F49-F2EB-4F94-BAE7-8AA7CF664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08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C437F05-6F3B-42C0-B0D2-426175A8C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357B-2820-4AE9-925C-B06D96F06C6B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2F4773B-2BAB-4B5E-89E1-F595912E3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5F6BD0C-7287-4C0A-9FA3-69693B263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6F49-F2EB-4F94-BAE7-8AA7CF664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30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B79CB2-1877-4A1A-A428-092CAD304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8D5319-2976-4DE8-AD4D-2804BA9BE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3430F0C-3635-4676-BC17-90DF9B2C0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AC4B9E-F01C-4550-B4DD-3E25CDC67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357B-2820-4AE9-925C-B06D96F06C6B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FA0B4D-FE31-4BDE-9960-5765C3E07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E9AC54-2CDE-4000-8A7D-DA6C837D1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6F49-F2EB-4F94-BAE7-8AA7CF664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00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985C23-E84B-40BD-8F2C-4C47BA7FE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576B8D0-9A31-405E-A9FF-D60F95AEB1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3357AA5-4ECC-4B85-8C7D-2568AD0F3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2391EF-F6FF-48E1-A1FA-910059209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357B-2820-4AE9-925C-B06D96F06C6B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802E56-69D6-47F7-825A-265BCDAFA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596EB8-472B-4079-8F15-89B297A3E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6F49-F2EB-4F94-BAE7-8AA7CF664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01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C5A0CA-6658-4492-8871-20217D198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C36F22-76FB-4517-B520-7998FAAFC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C181B1-4C4F-4F20-B104-824E0873D7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5357B-2820-4AE9-925C-B06D96F06C6B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34ABBD-D4DB-4E48-955F-3A5BF92226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F73AE0-C214-427D-B3AF-0650B53AC9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B6F49-F2EB-4F94-BAE7-8AA7CF6644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96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469996E-AEDF-42BC-9224-7F690367B6F0}"/>
              </a:ext>
            </a:extLst>
          </p:cNvPr>
          <p:cNvSpPr txBox="1"/>
          <p:nvPr/>
        </p:nvSpPr>
        <p:spPr>
          <a:xfrm>
            <a:off x="0" y="0"/>
            <a:ext cx="12192000" cy="6423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 1 </a:t>
            </a:r>
            <a:endParaRPr lang="ru-RU" sz="36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Estimation, Inference, and Specification Analysis</a:t>
            </a:r>
          </a:p>
          <a:p>
            <a:pPr algn="just"/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paper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examines the consequences of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misspecifications ranging from the fundamental to the non-existent for the estimation and interpretation of likelihood-based methods of statistical estimation and inference.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author first explores the underlying motivation for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maximum estimation,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treats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 interpretation of likelihood estimator for probability models,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gives the conditions under which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parameters of interest can be estimated.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 then investigates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 distribution of likelihood estimator, and the consequences of misspecification for hypothesis testing.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analysis concludes with an examination of methods by which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 possibility of misspecification can be empirically investigated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offers a variety of tests for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misspecification. 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07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9AD58BA-7639-4D62-AB2B-A75BF5E6791E}"/>
              </a:ext>
            </a:extLst>
          </p:cNvPr>
          <p:cNvSpPr txBox="1"/>
          <p:nvPr/>
        </p:nvSpPr>
        <p:spPr>
          <a:xfrm>
            <a:off x="1280161" y="-2789178"/>
            <a:ext cx="90608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635" fontAlgn="auto"/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EB7FD6-E334-4736-91FB-1C32B93CAEB0}"/>
              </a:ext>
            </a:extLst>
          </p:cNvPr>
          <p:cNvSpPr txBox="1"/>
          <p:nvPr/>
        </p:nvSpPr>
        <p:spPr>
          <a:xfrm>
            <a:off x="0" y="0"/>
            <a:ext cx="12192000" cy="6860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635" fontAlgn="auto"/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Model 2 </a:t>
            </a:r>
            <a:endParaRPr lang="ru-RU" sz="2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Co-creation and New Marketing-Governed Mentality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Co-creation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is a new paradigm that has captured the imagination of marketing and management professionals and scholars.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Drawing on Foucault's notion of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government and neo-Marxist theories of labor and value,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authors critically interrogate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 cultural, social, and economic politics of this new management technique and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suggest that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co-creation represents a political form of power aimed at generating particular forms of consumer life at once free and controllable, creative and docile.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authors argue that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 value of co-creation stands for a notion of modern corporate power that is no longer aimed at shaping actions according to a given norm, but at working with the freedom of the consumer.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short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administering consumption in ways that allow for the continuous exploitation of creative and valuable forms of consumer labor is the true meaning of the concept of </a:t>
            </a:r>
            <a:r>
              <a:rPr lang="en-US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co-creation. </a:t>
            </a:r>
            <a:endParaRPr lang="ru-RU" sz="2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419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73C48C8-1408-4553-9184-3D5D9264E0DC}"/>
              </a:ext>
            </a:extLst>
          </p:cNvPr>
          <p:cNvSpPr txBox="1"/>
          <p:nvPr/>
        </p:nvSpPr>
        <p:spPr>
          <a:xfrm>
            <a:off x="0" y="178091"/>
            <a:ext cx="12192000" cy="61126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1752600" algn="l"/>
              </a:tabLst>
            </a:pPr>
            <a:r>
              <a:rPr lang="en-US" sz="2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 3</a:t>
            </a:r>
            <a:endParaRPr lang="ru-RU" sz="2800" b="1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Alliance Type, Alliance Experience and Alliance Management </a:t>
            </a:r>
            <a:r>
              <a:rPr lang="ru-RU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Capability in High-Tech Ventures</a:t>
            </a:r>
            <a:endParaRPr lang="ru-RU" sz="24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 investigate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high-technology venture's alliance management capability.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 develop a model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that links differential demands of alliance type and the benefits of alliance experience to an observable outcome from a firm's alliance management capability.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 test our model on a sample of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2226 R&amp;D alliances entered in 325 global biotechnology firms.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 find that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alliance type and alliance experience moderate the relationship between a high-technology venture's R&amp;D alliances and its new product development.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These results provide empirical evidence for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 existence of an alliance management capability and its heterogeneous distribution across firms.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9871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389</Words>
  <Application>Microsoft Office PowerPoint</Application>
  <PresentationFormat>Широкоэкранный</PresentationFormat>
  <Paragraphs>12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 Gushchina</dc:creator>
  <cp:lastModifiedBy>Михаил Колков</cp:lastModifiedBy>
  <cp:revision>40</cp:revision>
  <dcterms:created xsi:type="dcterms:W3CDTF">2021-06-21T15:18:44Z</dcterms:created>
  <dcterms:modified xsi:type="dcterms:W3CDTF">2022-04-04T10:28:03Z</dcterms:modified>
</cp:coreProperties>
</file>